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9" r:id="rId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8C"/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949" autoAdjust="0"/>
  </p:normalViewPr>
  <p:slideViewPr>
    <p:cSldViewPr snapToGrid="0" showGuides="1">
      <p:cViewPr>
        <p:scale>
          <a:sx n="50" d="100"/>
          <a:sy n="50" d="100"/>
        </p:scale>
        <p:origin x="1284" y="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CE4AB0-A141-48A3-8F94-05C5738136D2}" type="datetime1">
              <a:rPr lang="es-ES" smtClean="0"/>
              <a:t>23/11/2024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44D5-968C-47AE-923A-8F06B728004A}" type="datetime1">
              <a:rPr lang="es-ES" smtClean="0"/>
              <a:pPr/>
              <a:t>23/11/2024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radecimien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pic>
        <p:nvPicPr>
          <p:cNvPr id="17" name="Gráfico 16" descr="Sobr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áfico 17" descr="Red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Sobr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áfico 19" descr="Red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orma libre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0" name="Forma libre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orma libre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7" name="Marcador de posición de contenido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orma libre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orma libre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8" name="Marcador de posición de texto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19" name="Marcador de posición de contenido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orma libre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Marcador de posición de texto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18" name="Marcador de posición de contenido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Aquí se incluye texto ficticio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orma libre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conteni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de 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accent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01 va aquí</a:t>
            </a:r>
          </a:p>
        </p:txBody>
      </p:sp>
      <p:sp>
        <p:nvSpPr>
          <p:cNvPr id="23" name="Marcador de posición de contenido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02 va aquí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Marcador de posición de imagen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orma libre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orma libre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8" name="Forma libre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3" name="Elipse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14758FF-3187-4609-B511-E3487A9781F9}" type="datetime1">
              <a:rPr lang="es-ES" noProof="0" smtClean="0"/>
              <a:t>23/11/2024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177" y="2173288"/>
            <a:ext cx="8321973" cy="2090808"/>
          </a:xfrm>
        </p:spPr>
        <p:txBody>
          <a:bodyPr rtlCol="0"/>
          <a:lstStyle/>
          <a:p>
            <a:pPr algn="ctr"/>
            <a:r>
              <a:rPr lang="es-MX" sz="6000" dirty="0"/>
              <a:t>Guía de presentación </a:t>
            </a:r>
            <a:endParaRPr lang="es-ES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4486" y="5972909"/>
            <a:ext cx="5143500" cy="503167"/>
          </a:xfrm>
        </p:spPr>
        <p:txBody>
          <a:bodyPr rtlCol="0"/>
          <a:lstStyle/>
          <a:p>
            <a:pPr algn="ctr"/>
            <a:r>
              <a:rPr lang="es-ES" sz="2800" dirty="0"/>
              <a:t>Revista </a:t>
            </a:r>
            <a:r>
              <a:rPr lang="es-ES" sz="2800" dirty="0" err="1"/>
              <a:t>IECCMEXICO</a:t>
            </a:r>
            <a:endParaRPr lang="es-ES" sz="2800" dirty="0"/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F58FA8CB-A0A5-483D-9308-02366F94BF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060" b="2060"/>
          <a:stretch>
            <a:fillRect/>
          </a:stretch>
        </p:blipFill>
        <p:spPr>
          <a:xfrm>
            <a:off x="10072135" y="212891"/>
            <a:ext cx="1960397" cy="196039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3365AE-EEE3-4AB3-8AE5-C8FE4D507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77" y="212891"/>
            <a:ext cx="2539984" cy="25939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8658704-22AF-49C3-B0F1-83A2A6F18C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77" t="10613" r="5328" b="18413"/>
          <a:stretch/>
        </p:blipFill>
        <p:spPr>
          <a:xfrm>
            <a:off x="256877" y="4264096"/>
            <a:ext cx="29083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79A80999-950B-4416-92CE-D83E5B9D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400"/>
            <a:ext cx="11080750" cy="2070100"/>
          </a:xfrm>
        </p:spPr>
        <p:txBody>
          <a:bodyPr/>
          <a:lstStyle/>
          <a:p>
            <a:pPr algn="ctr"/>
            <a:r>
              <a:rPr lang="es-ES" dirty="0"/>
              <a:t>Guía para la Presentación de Artículos en la Revista de Divulgación Científica</a:t>
            </a:r>
            <a:br>
              <a:rPr lang="es-ES" dirty="0"/>
            </a:br>
            <a:r>
              <a:rPr lang="es-ES" sz="6000" b="1" dirty="0" err="1"/>
              <a:t>IECCMEXICO</a:t>
            </a:r>
            <a:endParaRPr lang="es-419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D102DD7-1AF9-497B-B140-EDC42BE1A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95192"/>
              </p:ext>
            </p:extLst>
          </p:nvPr>
        </p:nvGraphicFramePr>
        <p:xfrm>
          <a:off x="628650" y="2692400"/>
          <a:ext cx="10826750" cy="381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6750">
                  <a:extLst>
                    <a:ext uri="{9D8B030D-6E8A-4147-A177-3AD203B41FA5}">
                      <a16:colId xmlns:a16="http://schemas.microsoft.com/office/drawing/2014/main" val="2347933850"/>
                    </a:ext>
                  </a:extLst>
                </a:gridCol>
              </a:tblGrid>
              <a:tr h="1133944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Quality Consulting Instituto de Educación Capacitación y Certificación de México SAS de CV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095067"/>
                  </a:ext>
                </a:extLst>
              </a:tr>
              <a:tr h="445043">
                <a:tc>
                  <a:txBody>
                    <a:bodyPr/>
                    <a:lstStyle/>
                    <a:p>
                      <a:r>
                        <a:rPr lang="es-ES" dirty="0"/>
                        <a:t>Instrucciones generales para los autores: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852216"/>
                  </a:ext>
                </a:extLst>
              </a:tr>
              <a:tr h="445043">
                <a:tc>
                  <a:txBody>
                    <a:bodyPr/>
                    <a:lstStyle/>
                    <a:p>
                      <a:r>
                        <a:rPr lang="es-ES" b="1" dirty="0"/>
                        <a:t>Extensión:</a:t>
                      </a:r>
                      <a:r>
                        <a:rPr lang="es-ES" dirty="0"/>
                        <a:t> El artículo debe tener entre 8 y 15 páginas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32269"/>
                  </a:ext>
                </a:extLst>
              </a:tr>
              <a:tr h="899698">
                <a:tc>
                  <a:txBody>
                    <a:bodyPr/>
                    <a:lstStyle/>
                    <a:p>
                      <a:r>
                        <a:rPr lang="es-ES" b="1" dirty="0"/>
                        <a:t>Formato:</a:t>
                      </a:r>
                      <a:r>
                        <a:rPr lang="es-ES" dirty="0"/>
                        <a:t> Archivo en Word (.docx), con letra </a:t>
                      </a:r>
                      <a:r>
                        <a:rPr lang="es-ES" b="1" dirty="0"/>
                        <a:t>Times New </a:t>
                      </a:r>
                      <a:r>
                        <a:rPr lang="es-ES" b="1" dirty="0" err="1"/>
                        <a:t>Roman</a:t>
                      </a:r>
                      <a:r>
                        <a:rPr lang="es-ES" b="1" dirty="0"/>
                        <a:t> 10</a:t>
                      </a:r>
                      <a:r>
                        <a:rPr lang="es-ES" dirty="0"/>
                        <a:t>, interlineado 1.0, y márgenes de 2.5 cm por lado, títulos y subtítulos en </a:t>
                      </a:r>
                      <a:r>
                        <a:rPr lang="es-ES" b="1" dirty="0"/>
                        <a:t>Negritas, </a:t>
                      </a:r>
                      <a:r>
                        <a:rPr lang="es-ES" b="0" dirty="0"/>
                        <a:t>sin sangría, texto justificado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219306"/>
                  </a:ext>
                </a:extLst>
              </a:tr>
              <a:tr h="445043">
                <a:tc>
                  <a:txBody>
                    <a:bodyPr/>
                    <a:lstStyle/>
                    <a:p>
                      <a:r>
                        <a:rPr lang="es-ES" b="1" dirty="0"/>
                        <a:t>Idioma:</a:t>
                      </a:r>
                      <a:r>
                        <a:rPr lang="es-ES" dirty="0"/>
                        <a:t> Los artículos pueden presentarse en español o inglés.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626587"/>
                  </a:ext>
                </a:extLst>
              </a:tr>
              <a:tr h="445043">
                <a:tc>
                  <a:txBody>
                    <a:bodyPr/>
                    <a:lstStyle/>
                    <a:p>
                      <a:r>
                        <a:rPr lang="es-ES" b="1" dirty="0"/>
                        <a:t>Formato de citación:</a:t>
                      </a:r>
                      <a:r>
                        <a:rPr lang="es-ES" dirty="0"/>
                        <a:t> APA, última edición.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479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654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51_TF34076243" id="{EB188560-FF41-4624-93D5-FDD7E127A2DE}" vid="{F767023B-66A9-4F93-B759-29D4C16B6A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71af3243-3dd4-4a8d-8c0d-dd76da1f02a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esferas azules</Template>
  <TotalTime>0</TotalTime>
  <Words>105</Words>
  <Application>Microsoft Office PowerPoint</Application>
  <PresentationFormat>Panorámica</PresentationFormat>
  <Paragraphs>10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Corbel</vt:lpstr>
      <vt:lpstr>Tema de Office</vt:lpstr>
      <vt:lpstr>Guía de presentación </vt:lpstr>
      <vt:lpstr>Guía para la Presentación de Artículos en la Revista de Divulgación Científica IECCMEXICO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2024-11-16T19:12:40Z</dcterms:created>
  <dcterms:modified xsi:type="dcterms:W3CDTF">2024-11-23T21:47:26Z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